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72CF6-1FB9-31B2-EA90-13F78E22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6972DD-7C41-F9C2-378C-C052A5016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2812A-A61C-42D5-BE55-248DD6DBD4BE}" type="datetimeFigureOut">
              <a:rPr lang="en-NZ" smtClean="0"/>
              <a:t>8/06/2024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73E28-CD0C-B931-0041-310A27EAE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05292-B3EA-005F-3C13-0FBB3CE36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B4FD7-02D0-46B6-8BEB-5352AA19F2D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0430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1D27EF-1551-2752-7910-479014F05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5C693-B6BE-A657-4E74-D370592C7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81544-59A3-2C56-B058-296FF0795E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B2812A-A61C-42D5-BE55-248DD6DBD4BE}" type="datetimeFigureOut">
              <a:rPr lang="en-NZ" smtClean="0"/>
              <a:t>8/06/2024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05303-43EF-43F1-DB47-A5F84DAE4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18D56-6287-C36C-9E76-E019E7E3D4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BB4FD7-02D0-46B6-8BEB-5352AA19F2D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7630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BF80492-CBF4-6F1C-F556-9EEBC20E1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7CE158-68FE-ACBB-0916-EDEE483849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030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5684BC61-B508-9448-CAC9-587F0DB24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0B26B7-5F18-F1B6-72DD-9BD716B6E67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06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F85E638-9BE1-A3EF-3CF9-9FEDB6036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5A3F70-5670-C96B-908A-F16D8B0F1AF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62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7940E7B-1D37-18BA-3DD1-D944D59F8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279198-1AA4-D6CD-6B81-C173C9B87E2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08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52262B5-5067-25DE-E48B-343ED4A58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9CBB1E-0CA0-3C96-429C-06A218A4EB2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45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7452B1D-483D-FD41-FDFF-9BB9B286F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6CDC90-CAF1-3625-8415-30662C1DC0D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92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Cael Graham</dc:creator>
  <cp:lastModifiedBy>Cael Graham</cp:lastModifiedBy>
  <cp:revision>1</cp:revision>
  <dcterms:created xsi:type="dcterms:W3CDTF">2024-06-08T03:40:43Z</dcterms:created>
  <dcterms:modified xsi:type="dcterms:W3CDTF">2024-06-08T03:40:43Z</dcterms:modified>
</cp:coreProperties>
</file>