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12B20-2718-6B73-1CE7-3FD3B4BDD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82A838-7850-5561-6F4A-FD3447FD2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3063-A93A-4862-ADA0-DFFC697F497A}" type="datetimeFigureOut">
              <a:rPr lang="en-NZ" smtClean="0"/>
              <a:t>8/06/2024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CD1E56-6179-7330-1B24-97D438B29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2CE28-4826-A686-6199-4D01E8EB9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FA8B-8C9B-445F-9281-166675C7668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0662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4324BF-DF7F-33DE-77F5-0DF910DAF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FA375-BEC9-A707-7469-929E04DBC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79970D-CA3C-63A0-ECD4-55E77C9361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F03063-A93A-4862-ADA0-DFFC697F497A}" type="datetimeFigureOut">
              <a:rPr lang="en-NZ" smtClean="0"/>
              <a:t>8/06/2024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48206-8A3E-0588-C62E-C489A9CEC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DA552-3D1C-E067-A19D-CAA1F44241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A7FA8B-8C9B-445F-9281-166675C7668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600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A27433B9-097F-9562-9A90-4A0C6BD03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DB78E9-A170-BF70-ABA9-5D5DF32E08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909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CDE7558-A231-9849-2CF2-EBA7234B5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4465A0-CB2E-E03D-7EC5-9853ADC08B0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673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C535FEA-9D9F-D9EE-B0E4-A43711CDE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156815-913A-7804-D335-48E3E89F6F0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150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02ABB24-6002-F361-6D76-7B56FBE78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7C217A-4F30-0F37-0C8D-3E764436E5B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617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8E86049-91A3-BA00-51F9-D7E0C0773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422F27-546F-6363-078D-530D9B4438D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76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27D818B-802E-6225-80B1-AA39CB408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58F497-1DED-B8E2-1145-1D49C48041E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778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Cael Graham</dc:creator>
  <cp:lastModifiedBy>Cael Graham</cp:lastModifiedBy>
  <cp:revision>1</cp:revision>
  <dcterms:created xsi:type="dcterms:W3CDTF">2024-06-08T03:17:51Z</dcterms:created>
  <dcterms:modified xsi:type="dcterms:W3CDTF">2024-06-08T03:17:51Z</dcterms:modified>
</cp:coreProperties>
</file>