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15" d="100"/>
          <a:sy n="215" d="100"/>
        </p:scale>
        <p:origin x="23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49A98-44B1-59B6-5BC7-298949466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08BCD1-B920-6B48-040F-8BA75FFC4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6E41-AAA7-413B-836F-D7824596306E}" type="datetimeFigureOut">
              <a:rPr lang="en-NZ" smtClean="0"/>
              <a:t>8/06/2024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75E018-1D91-F699-E16D-651A484C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739305-8658-5855-729E-FB61A6E6A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85F00-AB02-42BB-A066-DDF6945086E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816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7434A1-9F07-52F2-B5C0-BAA53CEAF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6BD8D-DED3-9F5E-433E-AFBEC0237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E4F3A-276E-4695-0AF8-063C97634A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996E41-AAA7-413B-836F-D7824596306E}" type="datetimeFigureOut">
              <a:rPr lang="en-NZ" smtClean="0"/>
              <a:t>8/06/2024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8CF14-53BA-FAE1-A32A-823BEDF69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A0F6C-EB2A-0D0B-E8C0-1440BA5C5A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A85F00-AB02-42BB-A066-DDF6945086E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610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3754E86-B7C8-AF85-DDE8-9FB2C3AB4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803F44-70A7-B42A-94FA-8838AB79DE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81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21F1E3D-CD48-3888-AF76-FD6B88CB3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82B9DF-81CD-9E18-10FF-1B594645933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602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5C818E3-B796-CEF0-A359-CFE7D3CE3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21DCC1-4E02-9710-E87F-33F1EA33893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54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A660438-9D3E-BDF1-F0E7-A2DBAFD6D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FE8902-CB12-9269-93A1-1B50E654569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232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8FD47D4-AF62-4A58-28EF-B7BC4BD4A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CE28A8-D339-BCC1-A669-1F81ACB9173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53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EB5247B-25D5-045E-91B3-A9A3B733D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F9D18B-4426-7C8B-8E1B-5D54B2060C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6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Cael Graham</dc:creator>
  <cp:lastModifiedBy>Cael Graham</cp:lastModifiedBy>
  <cp:revision>2</cp:revision>
  <dcterms:created xsi:type="dcterms:W3CDTF">2024-06-08T04:31:08Z</dcterms:created>
  <dcterms:modified xsi:type="dcterms:W3CDTF">2024-06-08T04:32:05Z</dcterms:modified>
</cp:coreProperties>
</file>