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286D1-8BCE-4735-9DBD-000329663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207F7-32DF-4857-A5DC-405529E09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4DF93-5052-441F-95F7-3962576C3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C507B-76D1-48B7-BDC5-858A057A6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5FA57-8F76-4B02-86CE-67951FC57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228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0976B-59DD-4086-84BB-0E9ED4FBC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E0F3A-2B13-4217-BF37-3EAA3C1A4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D7066-FBDA-4083-8DFA-ECE8895D5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D15BD-5B5A-48E9-AE76-26DF6FA27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57C27-3025-4372-9C4B-BD1899A73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793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E9C35E-C4AE-4EF7-8B45-4829D2C88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304F52-97EA-40F4-8C5D-562B3B609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CA88A-6952-4B93-8F0E-E1F590FB3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2D0C7-2B40-416A-8AD8-78B90B0BC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D3C81-50A4-4BF6-B1FD-33B69369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663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45B87-591E-45A8-9628-D05A16521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B7973-FC88-4CAD-B0D0-F9387B7BD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2D0CB-3AC4-430C-9425-62D615A9A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8FF32-47AC-47DE-9567-74A8ECDEA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45FDD-7A0A-448E-A632-7B2AA47D2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907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1533C-1F44-44F7-A811-D61DC17F0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1CF9F-05D2-4BB2-A707-9DD77F467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31A64-536B-4124-9E7F-55A6F31C6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59164-FF02-4B5F-B5E3-5A7E6C111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F1585-060E-498F-A114-DA6D413CE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284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F5FCE-3F9E-4A8C-B73C-22236895F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D4494-8277-4335-9124-B1C7D86C2A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6F33C-E3E8-4A54-B22F-994000C11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8A93C-2426-4FD5-8068-FBABB3DA1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9EC89-81ED-4565-8F36-5BE709A4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063698-9B8C-40A3-8335-A862D7F03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51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305EB-AF51-44DB-B91D-984591781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A15BC3-EEE6-4BDA-9CE4-EB40942DB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E234D-5C1B-41D4-90C7-F91683BD8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F10E28-E030-4DF8-89B7-F07CA48AD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C6CAB7-546D-4120-ACB9-5A0EBA622F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567D6E-D814-4E7D-BA41-346D55C88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3D874-824D-4FFE-BD7D-B9AEEB123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387B4E-9BD7-4692-9457-8E20C7DE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801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97280-7848-4F7A-9D7C-72001755A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1BB542-9FCE-4FCB-A694-64B54411C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483182-8A95-45A5-B36C-9BC667C94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279D49-6993-42DE-B9D3-62809AC7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789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0269B4-513F-450E-BDB9-DF972E3D1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A939E0-A3FE-4E87-958D-6F906436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2814E-F52E-47EB-BD10-E8758982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538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0BEEF-FB7E-42AD-A34C-604335E5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07603-8102-4672-BFE3-BA4B0AD35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28FE4-6CC3-481C-9120-F05E1D24F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FE461-B3A2-480E-A101-D2E7BC83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0074DC-D96D-408A-BFFC-9BE870B1F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E80FA-9082-4736-8BC6-EA338F38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450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5C265-E33C-4C10-BE37-27BB2E76F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7EE5BE-1FC1-4CE9-AC6B-DFEB130754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C3C06-6E71-4F8C-9C39-107874FD8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9D66E-2473-41FF-B43D-4AB55CA6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835B0-84FE-4FBC-B5AA-E6810DC32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A5488F-23AB-4AC6-A2C8-DB4FE93D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9758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665A39-A62A-4400-AA86-A8DE66830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5E1DD-E621-4E48-AB6F-2B1568DE6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66131-2E63-4553-A26A-DA0B101EF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EF4C-A077-4DB4-A67B-AAAAD6749590}" type="datetimeFigureOut">
              <a:rPr lang="en-NZ" smtClean="0"/>
              <a:t>12/03/2019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061A2-E7E6-404B-977A-DA846679D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34ADC-1A0C-482E-AB6A-E3DC572F73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7C454-1823-4816-9920-F6862902947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481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0CC183-B75B-4077-A607-73F208C26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54AE70-88E7-47EA-93E4-3FABFAD4F976}"/>
              </a:ext>
            </a:extLst>
          </p:cNvPr>
          <p:cNvSpPr txBox="1"/>
          <p:nvPr/>
        </p:nvSpPr>
        <p:spPr>
          <a:xfrm>
            <a:off x="2497707" y="5387998"/>
            <a:ext cx="719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600" b="1" dirty="0">
                <a:solidFill>
                  <a:schemeClr val="bg1"/>
                </a:solidFill>
              </a:rPr>
              <a:t>  conference.thinkingmatters.org.nz 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45E3A5-BF56-40EF-BD96-5AA1E5F93ADE}"/>
              </a:ext>
            </a:extLst>
          </p:cNvPr>
          <p:cNvCxnSpPr/>
          <p:nvPr/>
        </p:nvCxnSpPr>
        <p:spPr>
          <a:xfrm>
            <a:off x="1327784" y="356616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E8822E-0DFE-43AA-90E4-6E760840F7F1}"/>
              </a:ext>
            </a:extLst>
          </p:cNvPr>
          <p:cNvCxnSpPr/>
          <p:nvPr/>
        </p:nvCxnSpPr>
        <p:spPr>
          <a:xfrm>
            <a:off x="1327784" y="519684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442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76EDAA-BB2D-4366-A45D-34F90D721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CB4F6E-E0FA-4522-9353-CA1E577E9B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5506740"/>
            <a:ext cx="4495800" cy="11275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57FDF1-FD72-45B8-9C02-062F4E78F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904" y="5359933"/>
            <a:ext cx="4995972" cy="134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05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D9DAC6-2040-453D-8168-4C4D5BBF9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5506740"/>
            <a:ext cx="4495800" cy="1127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16DEB7-4B03-4B08-B926-CDD0B0982A06}"/>
              </a:ext>
            </a:extLst>
          </p:cNvPr>
          <p:cNvSpPr txBox="1"/>
          <p:nvPr/>
        </p:nvSpPr>
        <p:spPr>
          <a:xfrm>
            <a:off x="2497706" y="4249636"/>
            <a:ext cx="719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600" b="1" dirty="0">
                <a:solidFill>
                  <a:schemeClr val="bg1"/>
                </a:solidFill>
              </a:rPr>
              <a:t>  conference.thinkingmatters.org.nz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1E5B19-089B-43B5-8E57-6F9C895B6D4F}"/>
              </a:ext>
            </a:extLst>
          </p:cNvPr>
          <p:cNvSpPr txBox="1"/>
          <p:nvPr/>
        </p:nvSpPr>
        <p:spPr>
          <a:xfrm>
            <a:off x="2141218" y="380681"/>
            <a:ext cx="79095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>
                <a:solidFill>
                  <a:schemeClr val="bg1"/>
                </a:solidFill>
                <a:latin typeface="Gotham Ultra" panose="02000603040000020004" pitchFamily="2" charset="0"/>
              </a:rPr>
              <a:t>EARLY BIRD PRICING</a:t>
            </a:r>
          </a:p>
          <a:p>
            <a:pPr algn="ctr"/>
            <a:r>
              <a:rPr lang="en-NZ" sz="2800" b="1" dirty="0">
                <a:solidFill>
                  <a:schemeClr val="bg1"/>
                </a:solidFill>
                <a:latin typeface="Gotham Ultra" panose="02000603040000020004" pitchFamily="2" charset="0"/>
              </a:rPr>
              <a:t>Expires 10 MAY 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C783F4-CCCF-4465-A7D9-E4356E1A0A54}"/>
              </a:ext>
            </a:extLst>
          </p:cNvPr>
          <p:cNvSpPr txBox="1"/>
          <p:nvPr/>
        </p:nvSpPr>
        <p:spPr>
          <a:xfrm>
            <a:off x="1162048" y="2061907"/>
            <a:ext cx="98679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Adult						</a:t>
            </a:r>
            <a:r>
              <a:rPr lang="en-NZ" sz="3200" b="1" strike="sngStrike" dirty="0">
                <a:solidFill>
                  <a:schemeClr val="bg1"/>
                </a:solidFill>
                <a:latin typeface="Gotham Medium" panose="02000603030000020004" pitchFamily="2" charset="0"/>
              </a:rPr>
              <a:t>$89</a:t>
            </a:r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		$79	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Pensioner					</a:t>
            </a:r>
            <a:r>
              <a:rPr lang="en-NZ" sz="3200" b="1" strike="sngStrike" dirty="0">
                <a:solidFill>
                  <a:schemeClr val="bg1"/>
                </a:solidFill>
                <a:latin typeface="Gotham Medium" panose="02000603030000020004" pitchFamily="2" charset="0"/>
              </a:rPr>
              <a:t>$69	</a:t>
            </a:r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	$59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Student/Youth/Beneficiary	</a:t>
            </a:r>
            <a:r>
              <a:rPr lang="en-NZ" sz="3200" b="1" strike="sngStrike" dirty="0">
                <a:solidFill>
                  <a:schemeClr val="bg1"/>
                </a:solidFill>
                <a:latin typeface="Gotham Medium" panose="02000603030000020004" pitchFamily="2" charset="0"/>
              </a:rPr>
              <a:t>$55</a:t>
            </a:r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		$45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Family						</a:t>
            </a:r>
            <a:r>
              <a:rPr lang="en-NZ" sz="3200" b="1" strike="sngStrike" dirty="0">
                <a:solidFill>
                  <a:schemeClr val="bg1"/>
                </a:solidFill>
                <a:latin typeface="Gotham Medium" panose="02000603030000020004" pitchFamily="2" charset="0"/>
              </a:rPr>
              <a:t>$239</a:t>
            </a:r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	$199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E33DFC-8F65-4192-86BF-C812C8EC2EFA}"/>
              </a:ext>
            </a:extLst>
          </p:cNvPr>
          <p:cNvCxnSpPr/>
          <p:nvPr/>
        </p:nvCxnSpPr>
        <p:spPr>
          <a:xfrm>
            <a:off x="1162048" y="2605337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1363A9-1483-4402-AE82-8910C72A7925}"/>
              </a:ext>
            </a:extLst>
          </p:cNvPr>
          <p:cNvCxnSpPr/>
          <p:nvPr/>
        </p:nvCxnSpPr>
        <p:spPr>
          <a:xfrm>
            <a:off x="1162048" y="3077777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EC6E62-A2A7-4A08-BB96-D7EA32A204F1}"/>
              </a:ext>
            </a:extLst>
          </p:cNvPr>
          <p:cNvCxnSpPr/>
          <p:nvPr/>
        </p:nvCxnSpPr>
        <p:spPr>
          <a:xfrm>
            <a:off x="1162048" y="3580697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E81C25-FC16-48D9-BD27-65BAE319526C}"/>
              </a:ext>
            </a:extLst>
          </p:cNvPr>
          <p:cNvCxnSpPr/>
          <p:nvPr/>
        </p:nvCxnSpPr>
        <p:spPr>
          <a:xfrm>
            <a:off x="1162048" y="407829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73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D9DAC6-2040-453D-8168-4C4D5BBF9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5506740"/>
            <a:ext cx="4495800" cy="1127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16DEB7-4B03-4B08-B926-CDD0B0982A06}"/>
              </a:ext>
            </a:extLst>
          </p:cNvPr>
          <p:cNvSpPr txBox="1"/>
          <p:nvPr/>
        </p:nvSpPr>
        <p:spPr>
          <a:xfrm>
            <a:off x="2497706" y="4170122"/>
            <a:ext cx="719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600" b="1" dirty="0">
                <a:solidFill>
                  <a:schemeClr val="bg1"/>
                </a:solidFill>
              </a:rPr>
              <a:t>  conference.thinkingmatters.org.nz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1E5B19-089B-43B5-8E57-6F9C895B6D4F}"/>
              </a:ext>
            </a:extLst>
          </p:cNvPr>
          <p:cNvSpPr txBox="1"/>
          <p:nvPr/>
        </p:nvSpPr>
        <p:spPr>
          <a:xfrm>
            <a:off x="2141218" y="405452"/>
            <a:ext cx="79095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>
                <a:solidFill>
                  <a:schemeClr val="bg1"/>
                </a:solidFill>
                <a:latin typeface="Gotham Ultra" panose="02000603040000020004" pitchFamily="2" charset="0"/>
              </a:rPr>
              <a:t>PRICING</a:t>
            </a:r>
          </a:p>
          <a:p>
            <a:pPr algn="ctr"/>
            <a:r>
              <a:rPr lang="en-NZ" sz="2800" b="1" dirty="0">
                <a:solidFill>
                  <a:schemeClr val="bg1"/>
                </a:solidFill>
                <a:latin typeface="Gotham Ultra" panose="02000603040000020004" pitchFamily="2" charset="0"/>
              </a:rPr>
              <a:t>Available from 10 MAY 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C783F4-CCCF-4465-A7D9-E4356E1A0A54}"/>
              </a:ext>
            </a:extLst>
          </p:cNvPr>
          <p:cNvSpPr txBox="1"/>
          <p:nvPr/>
        </p:nvSpPr>
        <p:spPr>
          <a:xfrm>
            <a:off x="1916426" y="1926168"/>
            <a:ext cx="8134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Adult						$89	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Pensioner					$69	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Student/Youth/Beneficiary	$55	</a:t>
            </a:r>
          </a:p>
          <a:p>
            <a:r>
              <a:rPr lang="en-NZ" sz="3200" b="1" dirty="0">
                <a:solidFill>
                  <a:schemeClr val="bg1"/>
                </a:solidFill>
                <a:latin typeface="Gotham Medium" panose="02000603030000020004" pitchFamily="2" charset="0"/>
              </a:rPr>
              <a:t>Family						$239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3E33DFC-8F65-4192-86BF-C812C8EC2EFA}"/>
              </a:ext>
            </a:extLst>
          </p:cNvPr>
          <p:cNvCxnSpPr/>
          <p:nvPr/>
        </p:nvCxnSpPr>
        <p:spPr>
          <a:xfrm>
            <a:off x="1162048" y="248478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1363A9-1483-4402-AE82-8910C72A7925}"/>
              </a:ext>
            </a:extLst>
          </p:cNvPr>
          <p:cNvCxnSpPr/>
          <p:nvPr/>
        </p:nvCxnSpPr>
        <p:spPr>
          <a:xfrm>
            <a:off x="1162048" y="295722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EC6E62-A2A7-4A08-BB96-D7EA32A204F1}"/>
              </a:ext>
            </a:extLst>
          </p:cNvPr>
          <p:cNvCxnSpPr/>
          <p:nvPr/>
        </p:nvCxnSpPr>
        <p:spPr>
          <a:xfrm>
            <a:off x="1162048" y="3460140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E81C25-FC16-48D9-BD27-65BAE319526C}"/>
              </a:ext>
            </a:extLst>
          </p:cNvPr>
          <p:cNvCxnSpPr/>
          <p:nvPr/>
        </p:nvCxnSpPr>
        <p:spPr>
          <a:xfrm>
            <a:off x="1162048" y="3942493"/>
            <a:ext cx="95364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03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39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Rowan Locke</dc:creator>
  <cp:lastModifiedBy>Rowan Locke</cp:lastModifiedBy>
  <cp:revision>13</cp:revision>
  <dcterms:created xsi:type="dcterms:W3CDTF">2019-02-07T23:36:13Z</dcterms:created>
  <dcterms:modified xsi:type="dcterms:W3CDTF">2019-03-12T01:11:23Z</dcterms:modified>
</cp:coreProperties>
</file>